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>
                <a:solidFill>
                  <a:srgbClr val="FFFFFF"/>
                </a:solidFill>
                <a:latin typeface="Arial" panose="020B0604020202020204" pitchFamily="34" charset="0"/>
              </a:rPr>
              <a:t>Our Mission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Our mission is to democratize access to advanced AI tools that enhance productivity and creativity for everyone.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We aim to bridge the gap between cutting-edge machine learning research and real-world applications.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>
                <a:solidFill>
                  <a:srgbClr val="FFFFFF"/>
                </a:solidFill>
                <a:latin typeface="Aptos" panose="020B0004020202020204" pitchFamily="34" charset="0"/>
              </a:rPr>
              <a:t>From supporting automated workflows to empowering small businesses with intelligent assistants, our innovations are reshaping how people interact with technology.</a:t>
            </a:r>
            <a:endParaRPr lang="en-US" altLang="zh-CN" dirty="0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2025-05-10T07:41:07Z</dcterms:modified>
</cp:coreProperties>
</file>